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003366"/>
    <a:srgbClr val="A9B2F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54" autoAdjust="0"/>
    <p:restoredTop sz="86364" autoAdjust="0"/>
  </p:normalViewPr>
  <p:slideViewPr>
    <p:cSldViewPr snapToGrid="0">
      <p:cViewPr varScale="1">
        <p:scale>
          <a:sx n="98" d="100"/>
          <a:sy n="98" d="100"/>
        </p:scale>
        <p:origin x="2028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38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96"/>
      </p:cViewPr>
      <p:guideLst>
        <p:guide orient="horz" pos="2908"/>
        <p:guide pos="2208"/>
      </p:guideLst>
    </p:cSldViewPr>
  </p:notesViewPr>
  <p:gridSpacing cx="76200" cy="76200"/>
</p:viewPr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E6ED3E5502F24C169C5C45F94CFDBBAD"/>
  <p:tag name="TPVERSION" val="5"/>
  <p:tag name="TPFULLVERSION" val="5.3.1.3337"/>
  <p:tag name="PPTVERSION" val="14"/>
  <p:tag name="TPOS" val="2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http://schemas.microsoft.com/sharepoint/v3">
      <UserInfo>
        <DisplayName>Thakur, Neil (NIH/OD) [E]</DisplayName>
        <AccountId>586</AccountId>
        <AccountType/>
      </UserInfo>
    </AssignedTo>
    <username xmlns="33f4f2d8-95ac-4647-8d43-e53236b528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B4D3F39BD0044BF7ECFE383596C27" ma:contentTypeVersion="3" ma:contentTypeDescription="Create a new document." ma:contentTypeScope="" ma:versionID="51e770512c220fae8b71454dabf9d747">
  <xsd:schema xmlns:xsd="http://www.w3.org/2001/XMLSchema" xmlns:xs="http://www.w3.org/2001/XMLSchema" xmlns:p="http://schemas.microsoft.com/office/2006/metadata/properties" xmlns:ns1="http://schemas.microsoft.com/sharepoint/v3" xmlns:ns2="33f4f2d8-95ac-4647-8d43-e53236b52810" targetNamespace="http://schemas.microsoft.com/office/2006/metadata/properties" ma:root="true" ma:fieldsID="409288aea48dc1a4abc01812a07195c3" ns1:_="" ns2:_="">
    <xsd:import namespace="http://schemas.microsoft.com/sharepoint/v3"/>
    <xsd:import namespace="33f4f2d8-95ac-4647-8d43-e53236b52810"/>
    <xsd:element name="properties">
      <xsd:complexType>
        <xsd:sequence>
          <xsd:element name="documentManagement">
            <xsd:complexType>
              <xsd:all>
                <xsd:element ref="ns1:AssignedTo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8" ma:displayName="Assigned To" ma:list="UserInfo" ma:SharePointGroup="0" ma:internalName="AssignedTo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4f2d8-95ac-4647-8d43-e53236b52810" elementFormDefault="qualified">
    <xsd:import namespace="http://schemas.microsoft.com/office/2006/documentManagement/types"/>
    <xsd:import namespace="http://schemas.microsoft.com/office/infopath/2007/PartnerControls"/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DCADB-0750-4191-B195-DF85ED9D51CB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3f4f2d8-95ac-4647-8d43-e53236b52810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062232-2DD3-439D-99CE-E855CB32F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f4f2d8-95ac-4647-8d43-e53236b52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D01C14-5A14-4435-8290-4EAB12CBF5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OER template.potx</Template>
  <TotalTime>38133</TotalTime>
  <Words>3333</Words>
  <Application>Microsoft Office PowerPoint</Application>
  <PresentationFormat>On-screen Show (4:3)</PresentationFormat>
  <Paragraphs>596</Paragraphs>
  <Slides>77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ＭＳ Ｐゴシック</vt:lpstr>
      <vt:lpstr>Arial</vt:lpstr>
      <vt:lpstr>Calibri</vt:lpstr>
      <vt:lpstr>Courier New</vt:lpstr>
      <vt:lpstr>Wingdings</vt:lpstr>
      <vt:lpstr>OER template</vt:lpstr>
      <vt:lpstr>Default Design</vt:lpstr>
      <vt:lpstr>1_Default Design</vt:lpstr>
      <vt:lpstr>The NIH Public Access Policy</vt:lpstr>
      <vt:lpstr>Today’s Discussion: The NIH Public Access Policy  </vt:lpstr>
      <vt:lpstr>The NIH Public Access Policy  </vt:lpstr>
      <vt:lpstr>The NIH Public Access Policy Is Mandatory</vt:lpstr>
      <vt:lpstr>The Policy Applies to Any Manuscript That…</vt:lpstr>
      <vt:lpstr>Definitions: Article Types</vt:lpstr>
      <vt:lpstr>PubMed vs PubMed Central (PMC)</vt:lpstr>
      <vt:lpstr>PowerPoint Presentation</vt:lpstr>
      <vt:lpstr>Address Copyright</vt:lpstr>
      <vt:lpstr>Posting Papers: Methods A and B straight to PMC </vt:lpstr>
      <vt:lpstr>Posting Papers: Methods C&amp;D via the NIHMS </vt:lpstr>
      <vt:lpstr>Identifying Submission Method by Journal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Documenting Compliance</vt:lpstr>
      <vt:lpstr>Documenting Compliance</vt:lpstr>
      <vt:lpstr>PowerPoint Presentation</vt:lpstr>
      <vt:lpstr>What is My NCBI?</vt:lpstr>
      <vt:lpstr>Signing in to NCBI</vt:lpstr>
      <vt:lpstr>Signing in to NCBI</vt:lpstr>
      <vt:lpstr>Which eRA users should have linked My Bibliography accounts?</vt:lpstr>
      <vt:lpstr>Adding PubMed Citations </vt:lpstr>
      <vt:lpstr>New options for adding citations to My Bibliography</vt:lpstr>
      <vt:lpstr>Award View option for eRA-linked users</vt:lpstr>
      <vt:lpstr>Award View NIHPA compliance codes</vt:lpstr>
      <vt:lpstr>My Bibliography, Award View</vt:lpstr>
      <vt:lpstr>Delegation in My Bibliography</vt:lpstr>
      <vt:lpstr>PI adds a new citation to their My Bibliography</vt:lpstr>
      <vt:lpstr>PI adds a new citation to their My Bibliography</vt:lpstr>
      <vt:lpstr>Another user links a PI’s grant to a citation</vt:lpstr>
      <vt:lpstr>Compliance management with My NCBI </vt:lpstr>
      <vt:lpstr>Display on RPPR</vt:lpstr>
      <vt:lpstr>My NCBI PDF reports</vt:lpstr>
      <vt:lpstr>PowerPoint Presentation</vt:lpstr>
      <vt:lpstr>For non-competing continuation awards</vt:lpstr>
      <vt:lpstr>RPPR and E Notification</vt:lpstr>
      <vt:lpstr>Example: PRAM for Public Access</vt:lpstr>
      <vt:lpstr>PowerPoint Presentation</vt:lpstr>
      <vt:lpstr>PowerPoint Presentation</vt:lpstr>
      <vt:lpstr>Preparation is Key to Avoiding Delays in Funding</vt:lpstr>
      <vt:lpstr>Ways Institutions Can Ensure Compliance </vt:lpstr>
      <vt:lpstr>The NIH Public Access Policy in one slide</vt:lpstr>
      <vt:lpstr>PowerPoint Presentation</vt:lpstr>
      <vt:lpstr>PowerPoint Presentation</vt:lpstr>
      <vt:lpstr>Resources</vt:lpstr>
      <vt:lpstr>What is PubMed Central?</vt:lpstr>
      <vt:lpstr>Search Results in PubMed Central </vt:lpstr>
      <vt:lpstr>Author Manuscript Display in PMC</vt:lpstr>
      <vt:lpstr>Final Published Version Display in PMC</vt:lpstr>
      <vt:lpstr>Finding PMCIDs and Using Them in Searches </vt:lpstr>
      <vt:lpstr>Look up articles with PMCIDs in PubMed </vt:lpstr>
      <vt:lpstr>Find PMCIDs in PubMed’s Abstract View </vt:lpstr>
      <vt:lpstr>PMCID Converter Tool  </vt:lpstr>
      <vt:lpstr>PowerPoint Presentation</vt:lpstr>
      <vt:lpstr>NIHMS Login Options</vt:lpstr>
      <vt:lpstr>NIHMS Process Overview</vt:lpstr>
      <vt:lpstr>Managing NIHMS Submissions</vt:lpstr>
      <vt:lpstr>Deposit Files</vt:lpstr>
      <vt:lpstr>Author Initial Review</vt:lpstr>
      <vt:lpstr>Author Final Review</vt:lpstr>
      <vt:lpstr>PowerPoint Presentation</vt:lpstr>
      <vt:lpstr>What is the Compliance Monitor?</vt:lpstr>
      <vt:lpstr>Compliance Monitor Data</vt:lpstr>
      <vt:lpstr>Benefits of using the Compliance Monitor</vt:lpstr>
      <vt:lpstr>Compliance Monitor Access</vt:lpstr>
      <vt:lpstr>Compliance Monitor: Snapshot of Compliance</vt:lpstr>
      <vt:lpstr>Compliance Monitor: Grant Filter and Article Lists</vt:lpstr>
      <vt:lpstr>Compliance Monitor: Downloadable CSV Reports</vt:lpstr>
      <vt:lpstr>NIHMS Info in the Compliance Monitor </vt:lpstr>
      <vt:lpstr>Compliance Monitor: Article Details</vt:lpstr>
    </vt:vector>
  </TitlesOfParts>
  <Company>NIH/OD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Extramural Staff Training - NIH Public Access Policy - Neil Thakur, PhD - December 14, 2009</dc:title>
  <dc:subject>Extramural Staff Training - NIH Public Access Policy - Neil Thakur, PhD - December 14, 2009</dc:subject>
  <dc:creator>Neil Thakur</dc:creator>
  <cp:keywords>Extramural Staff Training - NIH Public Access Policy - Neil Thakur, PhD - December 14, 2009</cp:keywords>
  <cp:lastModifiedBy>Thakur, Neil (NIH/OD) [E]</cp:lastModifiedBy>
  <cp:revision>474</cp:revision>
  <cp:lastPrinted>2013-05-06T19:13:16Z</cp:lastPrinted>
  <dcterms:created xsi:type="dcterms:W3CDTF">2007-01-29T20:23:56Z</dcterms:created>
  <dcterms:modified xsi:type="dcterms:W3CDTF">2016-04-18T21:19:34Z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0x010100F13B4D3F39BD0044BF7ECFE383596C27</vt:lpwstr>
  </property>
</Properties>
</file>